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66" r:id="rId4"/>
    <p:sldId id="269" r:id="rId5"/>
    <p:sldId id="268" r:id="rId6"/>
    <p:sldId id="270" r:id="rId7"/>
    <p:sldId id="272" r:id="rId8"/>
    <p:sldId id="271" r:id="rId9"/>
  </p:sldIdLst>
  <p:sldSz cx="9144000" cy="5143500" type="screen16x9"/>
  <p:notesSz cx="6761163" cy="99425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4915E-1BE4-4661-88E6-D41186A20489}" v="110" dt="2022-05-28T03:42:49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318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45200-6772-47DF-A6EA-176FFAB3E2DD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7962E-6A03-48A3-BAEB-13EE3A0306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63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962E-6A03-48A3-BAEB-13EE3A03067B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47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69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58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3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09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40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4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77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24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9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80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0219-698E-47AD-A344-BC3F53AE3E93}" type="datetimeFigureOut">
              <a:rPr lang="ru-RU" smtClean="0"/>
              <a:pPr/>
              <a:t>28.12.2023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1C122-7ABF-439C-914C-8DF9FF98BC6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45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БРЕНДБУК\Для шаблона презаентации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9147176" cy="5154613"/>
          </a:xfrm>
          <a:prstGeom prst="rect">
            <a:avLst/>
          </a:prstGeom>
          <a:noFill/>
        </p:spPr>
      </p:pic>
      <p:sp>
        <p:nvSpPr>
          <p:cNvPr id="13" name="Прямоугольник 12"/>
          <p:cNvSpPr/>
          <p:nvPr/>
        </p:nvSpPr>
        <p:spPr>
          <a:xfrm>
            <a:off x="1691680" y="123478"/>
            <a:ext cx="6912768" cy="664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«Магнитогорский государственный технический университет им. Г.И. Носова»</a:t>
            </a: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1691680" y="1059582"/>
            <a:ext cx="6984776" cy="2664296"/>
          </a:xfrm>
        </p:spPr>
        <p:txBody>
          <a:bodyPr/>
          <a:lstStyle/>
          <a:p>
            <a:pPr algn="ctr">
              <a:buNone/>
            </a:pPr>
            <a:r>
              <a:rPr lang="ru-RU" b="1" dirty="0">
                <a:solidFill>
                  <a:srgbClr val="323C8D"/>
                </a:solidFill>
                <a:latin typeface="Century Gothic" pitchFamily="34" charset="0"/>
              </a:rPr>
              <a:t>ПРОГРАММНАЯ ВИЗУАЛИЗАЦИЯ РАБОТЫ </a:t>
            </a:r>
            <a:r>
              <a:rPr lang="ru-RU" b="1" dirty="0" smtClean="0">
                <a:solidFill>
                  <a:srgbClr val="323C8D"/>
                </a:solidFill>
                <a:latin typeface="Century Gothic" pitchFamily="34" charset="0"/>
              </a:rPr>
              <a:t>«</a:t>
            </a:r>
            <a:r>
              <a:rPr lang="ru-RU" b="1" dirty="0" smtClean="0">
                <a:solidFill>
                  <a:srgbClr val="323C8D"/>
                </a:solidFill>
                <a:latin typeface="Century Gothic" pitchFamily="34" charset="0"/>
              </a:rPr>
              <a:t>ОФИЦИАНТ</a:t>
            </a:r>
            <a:r>
              <a:rPr lang="ru-RU" b="1" dirty="0" smtClean="0">
                <a:solidFill>
                  <a:srgbClr val="323C8D"/>
                </a:solidFill>
                <a:latin typeface="Century Gothic" pitchFamily="34" charset="0"/>
              </a:rPr>
              <a:t>»</a:t>
            </a:r>
            <a:endParaRPr lang="ru-RU" b="1" dirty="0">
              <a:solidFill>
                <a:srgbClr val="323C8D"/>
              </a:solidFill>
              <a:latin typeface="Century Gothic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95936" y="4227934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smtClean="0">
                <a:solidFill>
                  <a:srgbClr val="323C8D"/>
                </a:solidFill>
                <a:latin typeface="Century Gothic" panose="020B0502020202020204" pitchFamily="34" charset="0"/>
              </a:rPr>
              <a:t>Шемякин Константин АВб-20-12</a:t>
            </a:r>
            <a:endParaRPr lang="ru-RU" dirty="0">
              <a:solidFill>
                <a:srgbClr val="323C8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5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403648" y="825829"/>
            <a:ext cx="7488832" cy="1100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entury Gothic"/>
              </a:rPr>
              <a:t>Цель: </a:t>
            </a:r>
            <a:r>
              <a:rPr lang="ru-RU" sz="1600" dirty="0" smtClean="0">
                <a:latin typeface="Century Gothic"/>
              </a:rPr>
              <a:t>обслужить клиента в ресторане.</a:t>
            </a:r>
            <a:endParaRPr lang="ru-RU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Century Gothic"/>
              </a:rPr>
              <a:t>Назначение: быстрое и качественное обслуживание клиента</a:t>
            </a:r>
            <a:endParaRPr lang="ru-RU" dirty="0"/>
          </a:p>
        </p:txBody>
      </p:sp>
      <p:sp>
        <p:nvSpPr>
          <p:cNvPr id="16" name="Заголовок 16"/>
          <p:cNvSpPr>
            <a:spLocks noGrp="1"/>
          </p:cNvSpPr>
          <p:nvPr>
            <p:ph type="title"/>
          </p:nvPr>
        </p:nvSpPr>
        <p:spPr>
          <a:xfrm>
            <a:off x="1403648" y="137590"/>
            <a:ext cx="7488832" cy="633960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 anchor="ctr">
            <a:noAutofit/>
          </a:bodyPr>
          <a:lstStyle/>
          <a:p>
            <a:r>
              <a:rPr lang="ru-RU" sz="2400" b="0" dirty="0">
                <a:solidFill>
                  <a:srgbClr val="323C8D"/>
                </a:solidFill>
                <a:latin typeface="Century Gothic"/>
              </a:rPr>
              <a:t>Цель и назначение</a:t>
            </a:r>
            <a:endParaRPr lang="ru-RU" sz="2400" b="0" dirty="0">
              <a:solidFill>
                <a:srgbClr val="323C8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2" name="Picture 2" descr="https://pngimg.com/uploads/waiter/waiter_PNG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12" y="1926787"/>
            <a:ext cx="3883176" cy="30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12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331640" y="172759"/>
            <a:ext cx="7488832" cy="425054"/>
          </a:xfrm>
        </p:spPr>
        <p:txBody>
          <a:bodyPr anchor="ctr">
            <a:normAutofit/>
          </a:bodyPr>
          <a:lstStyle/>
          <a:p>
            <a:r>
              <a:rPr lang="ru-RU" b="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Схема автомата</a:t>
            </a:r>
          </a:p>
        </p:txBody>
      </p:sp>
      <p:pic>
        <p:nvPicPr>
          <p:cNvPr id="8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31590"/>
            <a:ext cx="7581499" cy="34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331640" y="172759"/>
            <a:ext cx="7488832" cy="425054"/>
          </a:xfrm>
        </p:spPr>
        <p:txBody>
          <a:bodyPr anchor="ctr">
            <a:normAutofit/>
          </a:bodyPr>
          <a:lstStyle/>
          <a:p>
            <a:r>
              <a:rPr lang="ru-RU" b="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Блок-схема автомата</a:t>
            </a:r>
          </a:p>
        </p:txBody>
      </p:sp>
      <p:pic>
        <p:nvPicPr>
          <p:cNvPr id="8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14" y="624936"/>
            <a:ext cx="3348172" cy="44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331640" y="172759"/>
            <a:ext cx="7488832" cy="425054"/>
          </a:xfrm>
        </p:spPr>
        <p:txBody>
          <a:bodyPr anchor="ctr">
            <a:normAutofit/>
          </a:bodyPr>
          <a:lstStyle/>
          <a:p>
            <a:r>
              <a:rPr lang="ru-RU" b="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Блок-схема программы</a:t>
            </a:r>
          </a:p>
        </p:txBody>
      </p:sp>
      <p:pic>
        <p:nvPicPr>
          <p:cNvPr id="8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608215"/>
            <a:ext cx="4324341" cy="45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331640" y="172759"/>
            <a:ext cx="7488832" cy="425054"/>
          </a:xfrm>
        </p:spPr>
        <p:txBody>
          <a:bodyPr anchor="ctr">
            <a:normAutofit/>
          </a:bodyPr>
          <a:lstStyle/>
          <a:p>
            <a:r>
              <a:rPr lang="ru-RU" b="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Работа программы</a:t>
            </a:r>
          </a:p>
        </p:txBody>
      </p:sp>
      <p:pic>
        <p:nvPicPr>
          <p:cNvPr id="8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633732"/>
            <a:ext cx="6408712" cy="44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331640" y="172759"/>
            <a:ext cx="7488832" cy="425054"/>
          </a:xfrm>
        </p:spPr>
        <p:txBody>
          <a:bodyPr anchor="ctr">
            <a:normAutofit/>
          </a:bodyPr>
          <a:lstStyle/>
          <a:p>
            <a:r>
              <a:rPr lang="ru-RU" b="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Работа программы</a:t>
            </a:r>
          </a:p>
        </p:txBody>
      </p:sp>
      <p:pic>
        <p:nvPicPr>
          <p:cNvPr id="8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699542"/>
            <a:ext cx="6258620" cy="4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1331640" y="172759"/>
            <a:ext cx="7488832" cy="425054"/>
          </a:xfrm>
        </p:spPr>
        <p:txBody>
          <a:bodyPr anchor="ctr">
            <a:normAutofit/>
          </a:bodyPr>
          <a:lstStyle/>
          <a:p>
            <a:r>
              <a:rPr lang="ru-RU" b="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Спасибо за внимание</a:t>
            </a:r>
          </a:p>
        </p:txBody>
      </p:sp>
      <p:pic>
        <p:nvPicPr>
          <p:cNvPr id="8" name="Picture 2" descr="D:\БРЕНДБУК\Для шаблона презаентации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113"/>
            <a:ext cx="1243013" cy="5154613"/>
          </a:xfrm>
          <a:prstGeom prst="rect">
            <a:avLst/>
          </a:prstGeom>
          <a:noFill/>
        </p:spPr>
      </p:pic>
      <p:pic>
        <p:nvPicPr>
          <p:cNvPr id="1026" name="Picture 2" descr="https://maiblau.com/wp-content/uploads/2019/08/zatisi-prag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94" y="597813"/>
            <a:ext cx="6474124" cy="43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349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39</Words>
  <Application>Microsoft Office PowerPoint</Application>
  <PresentationFormat>Экран (16:9)</PresentationFormat>
  <Paragraphs>13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Тема Office</vt:lpstr>
      <vt:lpstr>Презентация PowerPoint</vt:lpstr>
      <vt:lpstr>Цель и назначение</vt:lpstr>
      <vt:lpstr>Схема автомата</vt:lpstr>
      <vt:lpstr>Блок-схема автомата</vt:lpstr>
      <vt:lpstr>Блок-схема программы</vt:lpstr>
      <vt:lpstr>Работа программы</vt:lpstr>
      <vt:lpstr>Работа программы</vt:lpstr>
      <vt:lpstr>Спасибо за внимание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Настасья</dc:creator>
  <cp:lastModifiedBy>Учетная запись Майкрософт</cp:lastModifiedBy>
  <cp:revision>64</cp:revision>
  <cp:lastPrinted>2015-11-17T19:47:04Z</cp:lastPrinted>
  <dcterms:created xsi:type="dcterms:W3CDTF">2015-10-22T14:57:34Z</dcterms:created>
  <dcterms:modified xsi:type="dcterms:W3CDTF">2023-12-28T08:48:51Z</dcterms:modified>
</cp:coreProperties>
</file>